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60" r:id="rId5"/>
    <p:sldId id="263" r:id="rId6"/>
    <p:sldId id="265" r:id="rId7"/>
    <p:sldId id="266" r:id="rId8"/>
    <p:sldId id="267" r:id="rId9"/>
    <p:sldId id="268" r:id="rId10"/>
    <p:sldId id="264" r:id="rId11"/>
    <p:sldId id="272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/>
    <p:restoredTop sz="94643"/>
  </p:normalViewPr>
  <p:slideViewPr>
    <p:cSldViewPr snapToGrid="0" snapToObjects="1">
      <p:cViewPr varScale="1">
        <p:scale>
          <a:sx n="118" d="100"/>
          <a:sy n="118" d="100"/>
        </p:scale>
        <p:origin x="20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9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9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5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7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8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80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4F597-1CA7-044B-AFA4-326E51174A84}" type="datetimeFigureOut">
              <a:rPr lang="en-US" smtClean="0"/>
              <a:t>9/27/18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59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827" y="642506"/>
            <a:ext cx="9329648" cy="57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69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BE2DF0-5534-5A4D-9F34-3AF6779D0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70" y="362856"/>
            <a:ext cx="5809343" cy="618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71" y="0"/>
            <a:ext cx="10673305" cy="73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7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13" y="270387"/>
            <a:ext cx="2961968" cy="2961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174" y="550606"/>
            <a:ext cx="6678561" cy="667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4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00"/>
            <a:ext cx="12192000" cy="589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9" y="-216312"/>
            <a:ext cx="10766322" cy="71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59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9148" cy="822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17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24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60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4189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6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55" y="-2389240"/>
            <a:ext cx="11931445" cy="946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4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42606" cy="730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12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95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Macintosh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Hardware</dc:title>
  <dc:creator>Hess, Crystal</dc:creator>
  <cp:lastModifiedBy>Hess, Crystal</cp:lastModifiedBy>
  <cp:revision>6</cp:revision>
  <dcterms:created xsi:type="dcterms:W3CDTF">2018-01-09T18:00:29Z</dcterms:created>
  <dcterms:modified xsi:type="dcterms:W3CDTF">2018-09-27T16:09:42Z</dcterms:modified>
</cp:coreProperties>
</file>

<file path=docProps/thumbnail.jpeg>
</file>